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C6FD"/>
    <a:srgbClr val="CCCCFF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anor Cartlidge" userId="9c6e529b-2279-4eb1-85aa-47bdef6a8b4f" providerId="ADAL" clId="{EE7AB859-BA61-4B06-B511-873539820CEC}"/>
    <pc:docChg chg="modSld">
      <pc:chgData name="Eleanor Cartlidge" userId="9c6e529b-2279-4eb1-85aa-47bdef6a8b4f" providerId="ADAL" clId="{EE7AB859-BA61-4B06-B511-873539820CEC}" dt="2024-11-19T13:51:57.793" v="6" actId="20577"/>
      <pc:docMkLst>
        <pc:docMk/>
      </pc:docMkLst>
      <pc:sldChg chg="modSp mod">
        <pc:chgData name="Eleanor Cartlidge" userId="9c6e529b-2279-4eb1-85aa-47bdef6a8b4f" providerId="ADAL" clId="{EE7AB859-BA61-4B06-B511-873539820CEC}" dt="2024-11-19T13:51:57.793" v="6" actId="20577"/>
        <pc:sldMkLst>
          <pc:docMk/>
          <pc:sldMk cId="1049322187" sldId="256"/>
        </pc:sldMkLst>
        <pc:spChg chg="mod">
          <ac:chgData name="Eleanor Cartlidge" userId="9c6e529b-2279-4eb1-85aa-47bdef6a8b4f" providerId="ADAL" clId="{EE7AB859-BA61-4B06-B511-873539820CEC}" dt="2024-11-19T13:51:57.793" v="6" actId="20577"/>
          <ac:spMkLst>
            <pc:docMk/>
            <pc:sldMk cId="1049322187" sldId="256"/>
            <ac:spMk id="10" creationId="{352971EC-3906-FA22-C9EF-2846C33A0BEB}"/>
          </ac:spMkLst>
        </pc:spChg>
        <pc:spChg chg="mod">
          <ac:chgData name="Eleanor Cartlidge" userId="9c6e529b-2279-4eb1-85aa-47bdef6a8b4f" providerId="ADAL" clId="{EE7AB859-BA61-4B06-B511-873539820CEC}" dt="2024-11-19T13:50:41.345" v="5" actId="20577"/>
          <ac:spMkLst>
            <pc:docMk/>
            <pc:sldMk cId="1049322187" sldId="256"/>
            <ac:spMk id="85" creationId="{54C1CCB2-9338-0523-EF5B-12BCFADE62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2DF81-23CF-67A4-9960-7E4DB9B42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D8306-69E9-FE15-24B2-FDDC83C03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BBE91-E16A-2719-C1EF-56A9B0E7D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A72AD-1FEF-0263-6DA7-BD9BF5168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99E91-4A11-9E02-BA85-296B41938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4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0A83E-8846-537C-93E9-E2D546403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1803C-8C63-4113-F028-E2C5DCE45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33B81-975B-A1C9-A571-105E2A001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2A54A-182C-2FDB-C94D-F69B439C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F7EEF-59D7-1100-1AFC-A3808481C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858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038FFC-C1AE-5E24-F792-94255B4B0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19230-CDBF-0AE5-CF5D-3FC62916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714A5-EDAF-A0C2-3552-9D9C30A3A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30A7B-88E6-0660-CB40-DC2C88346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B0A68-8CE3-1574-BDC4-3B5602EC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02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3DF8C-C8E1-AC07-FA74-88B1B9B7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8E412-07FC-A8F4-0384-6E3687DB5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E8DE9-6AF2-5232-C87C-D7D3E2964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3A66D-3666-D78F-0DCD-16927B7DC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216F9-5BDC-C581-754C-193F384F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05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8FE6B-EBBE-34F3-BE73-CA66BEBB3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812B9-B341-D730-2E3D-20EF478F5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AF0C4-2EB6-7C08-6D6F-CC24EF8EC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7D048-862D-DA50-BB9F-1EFAA1374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2D599-371C-7A32-5BDC-124660216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9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DE1A3-0890-C1E4-B60B-ABB68065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6A7D2-7AE4-B0F1-3A15-C24895DE4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AA9BC5-73C5-4CD5-E1F6-9EA978F91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AF15F-FFB0-EA50-A236-FF1396361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A2D57-6CA9-88AF-0F85-EDD0A754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5528-6683-4B03-C191-CC10CFFB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88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0D2DA-AC1F-D307-9E7A-F49A5C1EA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C55E0-B3A5-7C3B-EFD3-F4ABCA80E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92FBE-191B-77BE-A0AD-3D76856F4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1349BA-60CA-1C69-08C0-4CACC3432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903BF-0CBC-CDB9-57D6-5CD036043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FDF724-96F5-BB6F-65BE-AB95ECEAA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9A29CA-DCA6-9A38-E031-3EF6322F3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603DE8-C9A2-28F7-D370-F85B4845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1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E9195-B366-B5F3-FA2C-30922A6A5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1F19E0-D207-BA0C-33BD-E80A31AF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D7FE2C-1C12-356F-E0C4-FCD4E3379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84E17E-7A2A-A053-FE8D-AF3AA823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63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4C9B72-E8EC-16CD-80D9-6E746C09A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3B7F5E-041C-CC87-FD5A-1F9605CB7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82A618-21F5-60AC-D383-CEC72B174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89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D30CC-5EA2-D85A-E3CD-E14CCF478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42D96-B047-B532-035E-83A3B738B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1A0D5-3F77-9969-087C-B1F84CCFF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4A0A9-7B55-42CE-32E0-0280B1A97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040DE-5337-8D57-CF5A-DA62D122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BC5BE-B5BC-1DE1-ACA6-D72CF8328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12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45092-C4E7-7852-1566-840C55BD0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2A64A6-3E84-BB8D-17CA-0126E203DC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E080C8-ED25-0A91-567A-4FE0CCBEB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6E2BA-4820-F6D5-6017-FFFFE9916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E35A6-FB62-065D-FB33-72A7127B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1B8A3-15DD-A15E-4227-CD276A505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4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5C61B2-A80D-E43B-E6BA-43DB58BF8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B2CC0-E9D3-788A-86AE-D38148D5A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4BEB1-7088-13EB-4B13-50C987CB5E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ECA33-D682-4F9F-AE5C-0CB6EAE5A77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58498-F78A-A7BE-47B7-10DD78956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C7964-FD38-4D30-8808-596CB8725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58C3-A507-4E58-BC9D-077CF70C8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24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9AAACE59-B9FD-7FD0-97D2-D73BFED676A9}"/>
              </a:ext>
            </a:extLst>
          </p:cNvPr>
          <p:cNvCxnSpPr>
            <a:cxnSpLocks/>
            <a:stCxn id="80" idx="2"/>
          </p:cNvCxnSpPr>
          <p:nvPr/>
        </p:nvCxnSpPr>
        <p:spPr>
          <a:xfrm flipH="1" flipV="1">
            <a:off x="6959520" y="1441640"/>
            <a:ext cx="8550" cy="50844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4CCE8880-3C8C-918E-198C-EF6A26F544B3}"/>
              </a:ext>
            </a:extLst>
          </p:cNvPr>
          <p:cNvCxnSpPr>
            <a:cxnSpLocks/>
            <a:stCxn id="85" idx="2"/>
          </p:cNvCxnSpPr>
          <p:nvPr/>
        </p:nvCxnSpPr>
        <p:spPr>
          <a:xfrm flipV="1">
            <a:off x="9165930" y="1279532"/>
            <a:ext cx="0" cy="45130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907E98D8-715E-4DDE-320F-83BAC730B0C9}"/>
              </a:ext>
            </a:extLst>
          </p:cNvPr>
          <p:cNvCxnSpPr>
            <a:cxnSpLocks/>
          </p:cNvCxnSpPr>
          <p:nvPr/>
        </p:nvCxnSpPr>
        <p:spPr>
          <a:xfrm flipV="1">
            <a:off x="10872651" y="1279532"/>
            <a:ext cx="0" cy="25043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DC9BEF9-0559-1D86-5FE7-67A24D84EB1E}"/>
              </a:ext>
            </a:extLst>
          </p:cNvPr>
          <p:cNvCxnSpPr>
            <a:cxnSpLocks/>
          </p:cNvCxnSpPr>
          <p:nvPr/>
        </p:nvCxnSpPr>
        <p:spPr>
          <a:xfrm flipV="1">
            <a:off x="4876800" y="1279532"/>
            <a:ext cx="0" cy="50844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5C23F71-03E1-8B59-65C7-706E23B15F9E}"/>
              </a:ext>
            </a:extLst>
          </p:cNvPr>
          <p:cNvGrpSpPr/>
          <p:nvPr/>
        </p:nvGrpSpPr>
        <p:grpSpPr>
          <a:xfrm>
            <a:off x="1480779" y="1431899"/>
            <a:ext cx="1924272" cy="4777225"/>
            <a:chOff x="1480779" y="1544794"/>
            <a:chExt cx="1924272" cy="4977926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E50593C-F21C-E87E-D26B-0F1A987A1E75}"/>
                </a:ext>
              </a:extLst>
            </p:cNvPr>
            <p:cNvCxnSpPr>
              <a:cxnSpLocks/>
            </p:cNvCxnSpPr>
            <p:nvPr/>
          </p:nvCxnSpPr>
          <p:spPr>
            <a:xfrm>
              <a:off x="1602377" y="2622368"/>
              <a:ext cx="180267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3433D93-4CB5-96B8-8C0D-E1E9C658CD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80779" y="2516777"/>
              <a:ext cx="0" cy="400594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30C31F4-5A53-D9BB-141B-7733F1A17B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05051" y="1544794"/>
              <a:ext cx="0" cy="107757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" name="image1.jpeg" descr="A picture containing food  Description automatically generated ">
            <a:extLst>
              <a:ext uri="{FF2B5EF4-FFF2-40B4-BE49-F238E27FC236}">
                <a16:creationId xmlns:a16="http://schemas.microsoft.com/office/drawing/2014/main" id="{A99B6B65-90DA-80B0-D9BD-6320BE3BAF4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75954" cy="962624"/>
          </a:xfrm>
          <a:prstGeom prst="rect">
            <a:avLst/>
          </a:prstGeom>
        </p:spPr>
      </p:pic>
      <p:pic>
        <p:nvPicPr>
          <p:cNvPr id="5" name="image2.png" descr="A close up of a sign  Description automatically generated ">
            <a:extLst>
              <a:ext uri="{FF2B5EF4-FFF2-40B4-BE49-F238E27FC236}">
                <a16:creationId xmlns:a16="http://schemas.microsoft.com/office/drawing/2014/main" id="{B8B9C0EA-603E-EEB6-7E38-8BF8558FAA4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380382" y="102106"/>
            <a:ext cx="725925" cy="84252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52971EC-3906-FA22-C9EF-2846C33A0BEB}"/>
              </a:ext>
            </a:extLst>
          </p:cNvPr>
          <p:cNvSpPr txBox="1"/>
          <p:nvPr/>
        </p:nvSpPr>
        <p:spPr>
          <a:xfrm>
            <a:off x="1217807" y="352871"/>
            <a:ext cx="5366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Welsh</a:t>
            </a:r>
            <a:r>
              <a:rPr lang="en-US" sz="1400" b="1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Athletics</a:t>
            </a:r>
            <a:r>
              <a:rPr lang="en-US" sz="1400" b="1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Governance</a:t>
            </a:r>
            <a:r>
              <a:rPr lang="en-US" sz="1400" b="1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Structures</a:t>
            </a:r>
            <a:r>
              <a:rPr lang="en-US" sz="1400" b="1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Map</a:t>
            </a:r>
            <a:endParaRPr lang="en-GB" sz="1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335124-09E6-8CCC-5759-1CEC222B1026}"/>
              </a:ext>
            </a:extLst>
          </p:cNvPr>
          <p:cNvSpPr txBox="1"/>
          <p:nvPr/>
        </p:nvSpPr>
        <p:spPr>
          <a:xfrm>
            <a:off x="165785" y="788440"/>
            <a:ext cx="3709523" cy="415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Board of Welsh Athletics</a:t>
            </a:r>
          </a:p>
          <a:p>
            <a:r>
              <a:rPr lang="en-GB" sz="1050" b="1" dirty="0"/>
              <a:t>Chair: </a:t>
            </a:r>
            <a:r>
              <a:rPr lang="en-GB" sz="1050" dirty="0"/>
              <a:t>Steve Perks                    </a:t>
            </a:r>
            <a:r>
              <a:rPr lang="en-GB" sz="1050" b="1" dirty="0"/>
              <a:t>Vice Chair: </a:t>
            </a:r>
            <a:r>
              <a:rPr lang="en-GB" sz="1050" b="1" dirty="0">
                <a:solidFill>
                  <a:srgbClr val="FF0000"/>
                </a:solidFill>
              </a:rPr>
              <a:t>Vacancy</a:t>
            </a:r>
            <a:endParaRPr lang="en-GB" sz="105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A5AC3C-B49E-FD11-B592-27C4B07309B1}"/>
              </a:ext>
            </a:extLst>
          </p:cNvPr>
          <p:cNvSpPr txBox="1"/>
          <p:nvPr/>
        </p:nvSpPr>
        <p:spPr>
          <a:xfrm>
            <a:off x="165781" y="1398842"/>
            <a:ext cx="3120676" cy="246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Board Subgroups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A8A2C4-378A-CD10-049E-F65941834447}"/>
              </a:ext>
            </a:extLst>
          </p:cNvPr>
          <p:cNvSpPr txBox="1"/>
          <p:nvPr/>
        </p:nvSpPr>
        <p:spPr>
          <a:xfrm>
            <a:off x="173332" y="2010434"/>
            <a:ext cx="2629989" cy="5770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Performance Sub-Group [PSG]</a:t>
            </a:r>
          </a:p>
          <a:p>
            <a:r>
              <a:rPr lang="en-GB" sz="1050" b="1" dirty="0"/>
              <a:t>Chair: </a:t>
            </a:r>
            <a:r>
              <a:rPr lang="en-GB" sz="1050" dirty="0"/>
              <a:t>Dan Clements</a:t>
            </a:r>
          </a:p>
          <a:p>
            <a:r>
              <a:rPr lang="en-GB" sz="1050" b="1" dirty="0"/>
              <a:t>Secretary: </a:t>
            </a:r>
            <a:r>
              <a:rPr lang="en-GB" sz="1050" dirty="0"/>
              <a:t>Chris Type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67F103-F1F5-0524-CF18-63F810440B64}"/>
              </a:ext>
            </a:extLst>
          </p:cNvPr>
          <p:cNvSpPr txBox="1"/>
          <p:nvPr/>
        </p:nvSpPr>
        <p:spPr>
          <a:xfrm>
            <a:off x="173332" y="2679191"/>
            <a:ext cx="2629989" cy="5770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Finance Sub-Group [FSG]</a:t>
            </a:r>
          </a:p>
          <a:p>
            <a:r>
              <a:rPr lang="en-GB" sz="1050" b="1" dirty="0"/>
              <a:t>Chair: </a:t>
            </a:r>
            <a:r>
              <a:rPr lang="en-GB" sz="1050" dirty="0"/>
              <a:t>Chris Gough</a:t>
            </a:r>
          </a:p>
          <a:p>
            <a:r>
              <a:rPr lang="en-GB" sz="1050" b="1" dirty="0"/>
              <a:t>Secretary: </a:t>
            </a:r>
            <a:r>
              <a:rPr lang="en-GB" sz="1050" dirty="0"/>
              <a:t>Jess Hardy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102EFE-204E-9157-3631-BC33827303CB}"/>
              </a:ext>
            </a:extLst>
          </p:cNvPr>
          <p:cNvSpPr txBox="1"/>
          <p:nvPr/>
        </p:nvSpPr>
        <p:spPr>
          <a:xfrm>
            <a:off x="165784" y="3355426"/>
            <a:ext cx="2629989" cy="5770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People and Culture Sub-Group [PCSG]</a:t>
            </a:r>
          </a:p>
          <a:p>
            <a:r>
              <a:rPr lang="en-GB" sz="1050" b="1" dirty="0"/>
              <a:t>Chair: </a:t>
            </a:r>
            <a:r>
              <a:rPr lang="en-GB" sz="1050" dirty="0"/>
              <a:t>Lorna Kerr</a:t>
            </a:r>
          </a:p>
          <a:p>
            <a:r>
              <a:rPr lang="en-GB" sz="1050" b="1" dirty="0"/>
              <a:t>Secretary: </a:t>
            </a:r>
            <a:r>
              <a:rPr lang="en-GB" sz="1050" dirty="0"/>
              <a:t>Eleanor Cartlidge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B9249A-5E4F-DABD-24C9-EFE889ABB8BD}"/>
              </a:ext>
            </a:extLst>
          </p:cNvPr>
          <p:cNvSpPr txBox="1"/>
          <p:nvPr/>
        </p:nvSpPr>
        <p:spPr>
          <a:xfrm>
            <a:off x="162562" y="4073093"/>
            <a:ext cx="2629989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Equality, Diversity &amp; Inclusion Sub-Group [EDISG]</a:t>
            </a:r>
          </a:p>
          <a:p>
            <a:r>
              <a:rPr lang="en-GB" sz="1050" b="1" dirty="0"/>
              <a:t>Chair: </a:t>
            </a:r>
            <a:r>
              <a:rPr lang="en-GB" sz="1050" b="1" dirty="0">
                <a:solidFill>
                  <a:srgbClr val="FF0000"/>
                </a:solidFill>
              </a:rPr>
              <a:t>Vacancy</a:t>
            </a:r>
          </a:p>
          <a:p>
            <a:r>
              <a:rPr lang="en-GB" sz="1050" b="1" dirty="0"/>
              <a:t>Secretary: </a:t>
            </a:r>
            <a:r>
              <a:rPr lang="en-GB" sz="1050" dirty="0"/>
              <a:t>Libby Steele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26399C-215A-22A9-3590-9274A24F2A36}"/>
              </a:ext>
            </a:extLst>
          </p:cNvPr>
          <p:cNvSpPr txBox="1"/>
          <p:nvPr/>
        </p:nvSpPr>
        <p:spPr>
          <a:xfrm>
            <a:off x="158319" y="4966635"/>
            <a:ext cx="2629989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Development &amp; Participation Sub-Group [DPSG]</a:t>
            </a:r>
          </a:p>
          <a:p>
            <a:r>
              <a:rPr lang="en-GB" sz="1050" b="1" dirty="0"/>
              <a:t>Chair: </a:t>
            </a:r>
            <a:r>
              <a:rPr lang="en-GB" sz="1050" dirty="0"/>
              <a:t>Tom Overton</a:t>
            </a:r>
          </a:p>
          <a:p>
            <a:r>
              <a:rPr lang="en-GB" sz="1050" b="1" dirty="0"/>
              <a:t>Secretary: </a:t>
            </a:r>
            <a:r>
              <a:rPr lang="en-GB" sz="1050" dirty="0"/>
              <a:t>Hannah Pretty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EA34913-AC02-5864-BA55-1C107CC3E090}"/>
              </a:ext>
            </a:extLst>
          </p:cNvPr>
          <p:cNvSpPr txBox="1"/>
          <p:nvPr/>
        </p:nvSpPr>
        <p:spPr>
          <a:xfrm>
            <a:off x="4467263" y="848645"/>
            <a:ext cx="6604946" cy="4308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 anchor="b">
            <a:spAutoFit/>
          </a:bodyPr>
          <a:lstStyle/>
          <a:p>
            <a:pPr algn="ctr"/>
            <a:r>
              <a:rPr lang="en-GB" sz="1050" b="1" dirty="0"/>
              <a:t>General Council</a:t>
            </a:r>
          </a:p>
          <a:p>
            <a:pPr algn="ctr"/>
            <a:r>
              <a:rPr lang="en-GB" sz="1050" b="1" dirty="0"/>
              <a:t>Reports to the Board 	Chair: </a:t>
            </a:r>
            <a:r>
              <a:rPr lang="en-GB" sz="1050" dirty="0"/>
              <a:t>Lynne Brier</a:t>
            </a:r>
            <a:r>
              <a:rPr lang="en-GB" sz="1050" b="1" dirty="0"/>
              <a:t>	Secretary: </a:t>
            </a:r>
            <a:r>
              <a:rPr lang="en-GB" sz="1050" dirty="0"/>
              <a:t>Christine Vorres</a:t>
            </a:r>
            <a:endParaRPr lang="en-GB" sz="105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52D9049-AC11-5281-6A0D-9690559B43CE}"/>
              </a:ext>
            </a:extLst>
          </p:cNvPr>
          <p:cNvSpPr txBox="1"/>
          <p:nvPr/>
        </p:nvSpPr>
        <p:spPr>
          <a:xfrm>
            <a:off x="3712349" y="1404469"/>
            <a:ext cx="2103389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1050" b="1" dirty="0"/>
              <a:t>Regional Councils</a:t>
            </a:r>
          </a:p>
          <a:p>
            <a:r>
              <a:rPr lang="en-GB" sz="1050" dirty="0"/>
              <a:t>Report to General Council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018ABC2-679C-88A5-F904-6112B1D3C339}"/>
              </a:ext>
            </a:extLst>
          </p:cNvPr>
          <p:cNvSpPr txBox="1"/>
          <p:nvPr/>
        </p:nvSpPr>
        <p:spPr>
          <a:xfrm>
            <a:off x="5854561" y="1400700"/>
            <a:ext cx="2103389" cy="4308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1050" b="1" dirty="0"/>
              <a:t>Committees</a:t>
            </a:r>
          </a:p>
          <a:p>
            <a:r>
              <a:rPr lang="en-GB" sz="1050" dirty="0"/>
              <a:t>Report to General Council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B60F06B-BD2B-2DFC-B7D3-0630FA92BFD4}"/>
              </a:ext>
            </a:extLst>
          </p:cNvPr>
          <p:cNvSpPr txBox="1"/>
          <p:nvPr/>
        </p:nvSpPr>
        <p:spPr>
          <a:xfrm>
            <a:off x="8075412" y="1484886"/>
            <a:ext cx="2103389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1050" b="1" dirty="0"/>
              <a:t>Athlete Groups</a:t>
            </a:r>
          </a:p>
          <a:p>
            <a:r>
              <a:rPr lang="en-GB" sz="1050" dirty="0"/>
              <a:t>Report to General Council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F87441D-2F28-9794-7970-9C6CA0430243}"/>
              </a:ext>
            </a:extLst>
          </p:cNvPr>
          <p:cNvSpPr txBox="1"/>
          <p:nvPr/>
        </p:nvSpPr>
        <p:spPr>
          <a:xfrm>
            <a:off x="10332889" y="1915773"/>
            <a:ext cx="1712152" cy="1869743"/>
          </a:xfrm>
          <a:prstGeom prst="rect">
            <a:avLst/>
          </a:prstGeom>
          <a:solidFill>
            <a:srgbClr val="C6C6FD"/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1050" b="1" dirty="0"/>
              <a:t>Welsh Schools Athletic Association Executive</a:t>
            </a:r>
          </a:p>
          <a:p>
            <a:endParaRPr lang="en-GB" sz="1050" b="1" dirty="0"/>
          </a:p>
          <a:p>
            <a:endParaRPr lang="en-GB" sz="1050" b="1" dirty="0"/>
          </a:p>
          <a:p>
            <a:endParaRPr lang="en-GB" sz="1050" b="1" dirty="0"/>
          </a:p>
          <a:p>
            <a:r>
              <a:rPr lang="en-GB" sz="1050" b="1" dirty="0"/>
              <a:t>Chair: </a:t>
            </a:r>
            <a:r>
              <a:rPr lang="en-GB" sz="1050" dirty="0"/>
              <a:t>Jo Warner</a:t>
            </a:r>
          </a:p>
          <a:p>
            <a:endParaRPr lang="en-GB" sz="1050" b="1" dirty="0"/>
          </a:p>
          <a:p>
            <a:r>
              <a:rPr lang="en-GB" sz="1050" b="1" dirty="0"/>
              <a:t>Secretary:</a:t>
            </a:r>
            <a:r>
              <a:rPr lang="en-GB" sz="1050" dirty="0"/>
              <a:t> Andrew Jenkins</a:t>
            </a:r>
          </a:p>
          <a:p>
            <a:endParaRPr lang="en-GB" sz="1050" b="1" dirty="0"/>
          </a:p>
          <a:p>
            <a:endParaRPr lang="en-GB" sz="1050" b="1" dirty="0"/>
          </a:p>
          <a:p>
            <a:endParaRPr lang="en-GB" sz="1050" b="1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D0A79EA-4234-674E-80C8-B7C37F0B1DAA}"/>
              </a:ext>
            </a:extLst>
          </p:cNvPr>
          <p:cNvSpPr txBox="1"/>
          <p:nvPr/>
        </p:nvSpPr>
        <p:spPr>
          <a:xfrm>
            <a:off x="8120138" y="2438062"/>
            <a:ext cx="2103389" cy="1000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550"/>
              </a:spcBef>
            </a:pPr>
            <a:r>
              <a:rPr lang="en-GB" sz="1050" b="1" dirty="0"/>
              <a:t>Junior Athlete Voice</a:t>
            </a:r>
          </a:p>
          <a:p>
            <a:pPr>
              <a:spcBef>
                <a:spcPts val="550"/>
              </a:spcBef>
            </a:pPr>
            <a:r>
              <a:rPr lang="en-GB" sz="1050" b="1" dirty="0"/>
              <a:t>Chair:</a:t>
            </a:r>
            <a:r>
              <a:rPr lang="en-GB" sz="1050" dirty="0"/>
              <a:t> Libby Steele</a:t>
            </a:r>
          </a:p>
          <a:p>
            <a:pPr>
              <a:spcBef>
                <a:spcPts val="550"/>
              </a:spcBef>
            </a:pPr>
            <a:r>
              <a:rPr lang="en-GB" sz="1050" b="1" dirty="0"/>
              <a:t>Secretary: </a:t>
            </a:r>
            <a:r>
              <a:rPr lang="en-GB" sz="1050" dirty="0"/>
              <a:t>Hannah Pretty</a:t>
            </a:r>
          </a:p>
          <a:p>
            <a:pPr>
              <a:spcBef>
                <a:spcPts val="550"/>
              </a:spcBef>
            </a:pPr>
            <a:endParaRPr lang="en-GB" sz="105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0EDFE08-C4B1-B513-9D1F-704087F5E200}"/>
              </a:ext>
            </a:extLst>
          </p:cNvPr>
          <p:cNvSpPr txBox="1"/>
          <p:nvPr/>
        </p:nvSpPr>
        <p:spPr>
          <a:xfrm>
            <a:off x="5908974" y="2010434"/>
            <a:ext cx="210338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550"/>
              </a:spcBef>
            </a:pPr>
            <a:r>
              <a:rPr lang="en-GB" sz="1000" b="1" dirty="0"/>
              <a:t>Track &amp; Field Committee</a:t>
            </a:r>
          </a:p>
          <a:p>
            <a:pPr>
              <a:spcBef>
                <a:spcPts val="550"/>
              </a:spcBef>
            </a:pPr>
            <a:r>
              <a:rPr lang="en-GB" sz="1000" b="1" dirty="0"/>
              <a:t>Chair:</a:t>
            </a:r>
            <a:r>
              <a:rPr lang="en-GB" sz="1000" dirty="0"/>
              <a:t> Joyce </a:t>
            </a:r>
            <a:r>
              <a:rPr lang="en-GB" sz="1000" dirty="0" err="1"/>
              <a:t>Tomala</a:t>
            </a:r>
            <a:endParaRPr lang="en-GB" sz="1000" dirty="0"/>
          </a:p>
          <a:p>
            <a:pPr>
              <a:spcBef>
                <a:spcPts val="550"/>
              </a:spcBef>
            </a:pPr>
            <a:r>
              <a:rPr lang="en-GB" sz="1000" b="1" dirty="0"/>
              <a:t>Secretary: </a:t>
            </a:r>
            <a:r>
              <a:rPr lang="en-GB" sz="1000" dirty="0"/>
              <a:t>Lynne Brier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1C131C8-2D30-BADE-FF55-C7841EBD12B1}"/>
              </a:ext>
            </a:extLst>
          </p:cNvPr>
          <p:cNvSpPr txBox="1"/>
          <p:nvPr/>
        </p:nvSpPr>
        <p:spPr>
          <a:xfrm>
            <a:off x="3686649" y="2012174"/>
            <a:ext cx="2113164" cy="8925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GB" sz="1050" b="1" dirty="0"/>
              <a:t>North Wales Regional Athletics Council</a:t>
            </a:r>
          </a:p>
          <a:p>
            <a:pPr>
              <a:spcBef>
                <a:spcPts val="600"/>
              </a:spcBef>
            </a:pPr>
            <a:r>
              <a:rPr lang="en-GB" sz="1050" b="1" dirty="0"/>
              <a:t>Chair: </a:t>
            </a:r>
            <a:r>
              <a:rPr lang="en-GB" sz="1050" dirty="0"/>
              <a:t>Kay Hatton</a:t>
            </a:r>
          </a:p>
          <a:p>
            <a:pPr>
              <a:spcBef>
                <a:spcPts val="600"/>
              </a:spcBef>
            </a:pPr>
            <a:r>
              <a:rPr lang="en-GB" sz="1050" b="1" dirty="0"/>
              <a:t>Secretary: </a:t>
            </a:r>
            <a:r>
              <a:rPr lang="en-GB" sz="1050" dirty="0"/>
              <a:t>Paul Brooks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2B986EA-0984-F779-77E0-7AE4D182924E}"/>
              </a:ext>
            </a:extLst>
          </p:cNvPr>
          <p:cNvSpPr txBox="1"/>
          <p:nvPr/>
        </p:nvSpPr>
        <p:spPr>
          <a:xfrm>
            <a:off x="3702869" y="3222471"/>
            <a:ext cx="2103389" cy="8925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GB" sz="1050" b="1" dirty="0"/>
              <a:t>East Wales Regional Athletics Council</a:t>
            </a:r>
          </a:p>
          <a:p>
            <a:pPr>
              <a:spcBef>
                <a:spcPts val="600"/>
              </a:spcBef>
            </a:pPr>
            <a:r>
              <a:rPr lang="en-GB" sz="1050" b="1" dirty="0"/>
              <a:t>Chair: </a:t>
            </a:r>
            <a:r>
              <a:rPr lang="en-GB" sz="1050" dirty="0"/>
              <a:t>Joyce </a:t>
            </a:r>
            <a:r>
              <a:rPr lang="en-GB" sz="1050" dirty="0" err="1"/>
              <a:t>Tomala</a:t>
            </a:r>
            <a:endParaRPr lang="en-GB" sz="1050" dirty="0"/>
          </a:p>
          <a:p>
            <a:pPr>
              <a:spcBef>
                <a:spcPts val="600"/>
              </a:spcBef>
            </a:pPr>
            <a:r>
              <a:rPr lang="en-GB" sz="1050" b="1" dirty="0"/>
              <a:t>Secretary: </a:t>
            </a:r>
            <a:r>
              <a:rPr lang="en-GB" sz="1050" dirty="0"/>
              <a:t>Christine </a:t>
            </a:r>
            <a:r>
              <a:rPr lang="en-GB" sz="1050" dirty="0" err="1"/>
              <a:t>Vorres</a:t>
            </a:r>
            <a:endParaRPr lang="en-GB" sz="105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850E63E-061B-3F29-A2A8-57E7FC8B47AD}"/>
              </a:ext>
            </a:extLst>
          </p:cNvPr>
          <p:cNvSpPr txBox="1"/>
          <p:nvPr/>
        </p:nvSpPr>
        <p:spPr>
          <a:xfrm>
            <a:off x="3711320" y="4428000"/>
            <a:ext cx="2103389" cy="8925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GB" sz="1050" b="1" dirty="0"/>
              <a:t>South Wales Regional Athletics Council</a:t>
            </a:r>
          </a:p>
          <a:p>
            <a:pPr>
              <a:spcBef>
                <a:spcPts val="600"/>
              </a:spcBef>
            </a:pPr>
            <a:r>
              <a:rPr lang="en-GB" sz="1050" b="1" dirty="0"/>
              <a:t>Chair: </a:t>
            </a:r>
            <a:r>
              <a:rPr lang="en-GB" sz="1050" dirty="0"/>
              <a:t>Lee Heyward</a:t>
            </a:r>
          </a:p>
          <a:p>
            <a:pPr>
              <a:spcBef>
                <a:spcPts val="600"/>
              </a:spcBef>
            </a:pPr>
            <a:r>
              <a:rPr lang="en-GB" sz="1050" b="1" dirty="0"/>
              <a:t>Secretary: </a:t>
            </a:r>
            <a:r>
              <a:rPr lang="en-GB" sz="1050" dirty="0"/>
              <a:t>Kyle Perry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A00EB18-5648-8AF3-7BB0-E25FDF08E3B7}"/>
              </a:ext>
            </a:extLst>
          </p:cNvPr>
          <p:cNvSpPr txBox="1"/>
          <p:nvPr/>
        </p:nvSpPr>
        <p:spPr>
          <a:xfrm>
            <a:off x="3711320" y="5633529"/>
            <a:ext cx="2103389" cy="8925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GB" sz="1050" b="1" dirty="0"/>
              <a:t>West Wales Regional Athletics Council</a:t>
            </a:r>
          </a:p>
          <a:p>
            <a:pPr>
              <a:spcBef>
                <a:spcPts val="600"/>
              </a:spcBef>
            </a:pPr>
            <a:r>
              <a:rPr lang="en-GB" sz="1050" b="1" dirty="0"/>
              <a:t>Chair: </a:t>
            </a:r>
            <a:r>
              <a:rPr lang="en-GB" sz="1050" dirty="0"/>
              <a:t>Rob Campion</a:t>
            </a:r>
          </a:p>
          <a:p>
            <a:pPr>
              <a:spcBef>
                <a:spcPts val="600"/>
              </a:spcBef>
            </a:pPr>
            <a:r>
              <a:rPr lang="en-GB" sz="1050" b="1" dirty="0"/>
              <a:t>Secretary: </a:t>
            </a:r>
            <a:r>
              <a:rPr lang="en-GB" sz="1050" dirty="0"/>
              <a:t>Nathan Jones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6389E4E-2A4A-DD71-2466-5BDD3958ABD2}"/>
              </a:ext>
            </a:extLst>
          </p:cNvPr>
          <p:cNvSpPr txBox="1"/>
          <p:nvPr/>
        </p:nvSpPr>
        <p:spPr>
          <a:xfrm>
            <a:off x="5907387" y="2914118"/>
            <a:ext cx="2103389" cy="7309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550"/>
              </a:spcBef>
            </a:pPr>
            <a:r>
              <a:rPr lang="en-GB" sz="1000" b="1" dirty="0"/>
              <a:t>Road &amp; Cross Country Committee</a:t>
            </a:r>
          </a:p>
          <a:p>
            <a:pPr>
              <a:spcBef>
                <a:spcPts val="550"/>
              </a:spcBef>
            </a:pPr>
            <a:r>
              <a:rPr lang="en-GB" sz="1000" b="1" dirty="0"/>
              <a:t>Chair:</a:t>
            </a:r>
            <a:r>
              <a:rPr lang="en-GB" sz="1000" dirty="0"/>
              <a:t> Kevin Tobin</a:t>
            </a:r>
          </a:p>
          <a:p>
            <a:pPr>
              <a:spcBef>
                <a:spcPts val="550"/>
              </a:spcBef>
            </a:pPr>
            <a:r>
              <a:rPr lang="en-GB" sz="1000" b="1" dirty="0"/>
              <a:t>Secretary: </a:t>
            </a:r>
            <a:r>
              <a:rPr lang="en-GB" sz="1000" dirty="0"/>
              <a:t>Sharon Leech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F17F42E-6C51-A12F-29D2-03EC0DBFE6F2}"/>
              </a:ext>
            </a:extLst>
          </p:cNvPr>
          <p:cNvSpPr txBox="1"/>
          <p:nvPr/>
        </p:nvSpPr>
        <p:spPr>
          <a:xfrm>
            <a:off x="5916375" y="5795112"/>
            <a:ext cx="2103389" cy="7309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550"/>
              </a:spcBef>
            </a:pPr>
            <a:r>
              <a:rPr lang="en-GB" sz="1000" b="1" dirty="0"/>
              <a:t>Trail, Mountain &amp; Fell Committee</a:t>
            </a:r>
          </a:p>
          <a:p>
            <a:pPr>
              <a:spcBef>
                <a:spcPts val="550"/>
              </a:spcBef>
            </a:pPr>
            <a:r>
              <a:rPr lang="en-GB" sz="1000" b="1" dirty="0"/>
              <a:t>Chair:</a:t>
            </a:r>
            <a:r>
              <a:rPr lang="en-GB" sz="1000" dirty="0"/>
              <a:t> Matt Ward</a:t>
            </a:r>
          </a:p>
          <a:p>
            <a:pPr>
              <a:spcBef>
                <a:spcPts val="550"/>
              </a:spcBef>
            </a:pPr>
            <a:r>
              <a:rPr lang="en-GB" sz="1000" b="1" dirty="0"/>
              <a:t>Secretary: </a:t>
            </a:r>
            <a:r>
              <a:rPr lang="en-GB" sz="1000" dirty="0" err="1"/>
              <a:t>Arwel</a:t>
            </a:r>
            <a:r>
              <a:rPr lang="en-GB" sz="1000" dirty="0"/>
              <a:t> Lewis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A85971-61BB-5428-9600-40B919133C30}"/>
              </a:ext>
            </a:extLst>
          </p:cNvPr>
          <p:cNvSpPr txBox="1"/>
          <p:nvPr/>
        </p:nvSpPr>
        <p:spPr>
          <a:xfrm>
            <a:off x="5907825" y="3889838"/>
            <a:ext cx="210338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550"/>
              </a:spcBef>
            </a:pPr>
            <a:r>
              <a:rPr lang="en-GB" sz="1000" b="1" dirty="0"/>
              <a:t>Officials Committee</a:t>
            </a:r>
          </a:p>
          <a:p>
            <a:pPr>
              <a:spcBef>
                <a:spcPts val="550"/>
              </a:spcBef>
            </a:pPr>
            <a:r>
              <a:rPr lang="en-GB" sz="1000" b="1" dirty="0"/>
              <a:t>Chair:</a:t>
            </a:r>
            <a:r>
              <a:rPr lang="en-GB" sz="1000" dirty="0"/>
              <a:t> Sue Maughan</a:t>
            </a:r>
          </a:p>
          <a:p>
            <a:pPr>
              <a:spcBef>
                <a:spcPts val="550"/>
              </a:spcBef>
            </a:pPr>
            <a:r>
              <a:rPr lang="en-GB" sz="1000" b="1" dirty="0"/>
              <a:t>Secretary: </a:t>
            </a:r>
            <a:r>
              <a:rPr lang="en-GB" sz="1000" dirty="0"/>
              <a:t>Sue Hooper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CEF0CB6-61C7-FA42-AE00-C5EFCE52C029}"/>
              </a:ext>
            </a:extLst>
          </p:cNvPr>
          <p:cNvSpPr txBox="1"/>
          <p:nvPr/>
        </p:nvSpPr>
        <p:spPr>
          <a:xfrm>
            <a:off x="5914405" y="4842475"/>
            <a:ext cx="210338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550"/>
              </a:spcBef>
            </a:pPr>
            <a:r>
              <a:rPr lang="en-GB" sz="1000" b="1" dirty="0"/>
              <a:t>Officials Endurance Committee</a:t>
            </a:r>
          </a:p>
          <a:p>
            <a:pPr>
              <a:spcBef>
                <a:spcPts val="550"/>
              </a:spcBef>
            </a:pPr>
            <a:r>
              <a:rPr lang="en-GB" sz="1000" b="1" dirty="0"/>
              <a:t>Chair:</a:t>
            </a:r>
            <a:r>
              <a:rPr lang="en-GB" sz="1000" dirty="0"/>
              <a:t> Nigel Jones</a:t>
            </a:r>
          </a:p>
          <a:p>
            <a:pPr>
              <a:spcBef>
                <a:spcPts val="550"/>
              </a:spcBef>
            </a:pPr>
            <a:r>
              <a:rPr lang="en-GB" sz="1000" b="1" dirty="0"/>
              <a:t>Secretary: </a:t>
            </a:r>
            <a:r>
              <a:rPr lang="en-GB" sz="1000" dirty="0"/>
              <a:t>Christine </a:t>
            </a:r>
            <a:r>
              <a:rPr lang="en-GB" sz="1000" dirty="0" err="1"/>
              <a:t>Vorres</a:t>
            </a:r>
            <a:endParaRPr lang="en-GB" sz="10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7C5E447-A6D5-BEA7-AC5A-739A0BB37036}"/>
              </a:ext>
            </a:extLst>
          </p:cNvPr>
          <p:cNvSpPr txBox="1"/>
          <p:nvPr/>
        </p:nvSpPr>
        <p:spPr>
          <a:xfrm>
            <a:off x="8114236" y="3615204"/>
            <a:ext cx="2103389" cy="1000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550"/>
              </a:spcBef>
            </a:pPr>
            <a:r>
              <a:rPr lang="en-GB" sz="1050" b="1" dirty="0"/>
              <a:t>Senior Athlete Advisory Group</a:t>
            </a:r>
          </a:p>
          <a:p>
            <a:pPr>
              <a:spcBef>
                <a:spcPts val="550"/>
              </a:spcBef>
            </a:pPr>
            <a:r>
              <a:rPr lang="en-GB" sz="1050" b="1" dirty="0"/>
              <a:t>Chair:</a:t>
            </a:r>
            <a:r>
              <a:rPr lang="en-GB" sz="1050" dirty="0"/>
              <a:t> </a:t>
            </a:r>
            <a:r>
              <a:rPr lang="en-GB" sz="1050" dirty="0" err="1"/>
              <a:t>Seriashe</a:t>
            </a:r>
            <a:r>
              <a:rPr lang="en-GB" sz="1050" dirty="0"/>
              <a:t> Childs</a:t>
            </a:r>
          </a:p>
          <a:p>
            <a:pPr>
              <a:spcBef>
                <a:spcPts val="550"/>
              </a:spcBef>
            </a:pPr>
            <a:r>
              <a:rPr lang="en-GB" sz="1050" b="1" dirty="0"/>
              <a:t>Secretary: </a:t>
            </a:r>
            <a:r>
              <a:rPr lang="en-GB" sz="1050" dirty="0"/>
              <a:t>Bethan Davies</a:t>
            </a:r>
          </a:p>
          <a:p>
            <a:pPr>
              <a:spcBef>
                <a:spcPts val="550"/>
              </a:spcBef>
            </a:pPr>
            <a:endParaRPr lang="en-GB" sz="105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4C1CCB2-9338-0523-EF5B-12BCFADE62B7}"/>
              </a:ext>
            </a:extLst>
          </p:cNvPr>
          <p:cNvSpPr txBox="1"/>
          <p:nvPr/>
        </p:nvSpPr>
        <p:spPr>
          <a:xfrm>
            <a:off x="8114235" y="4792346"/>
            <a:ext cx="2103389" cy="1000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spcBef>
                <a:spcPts val="550"/>
              </a:spcBef>
            </a:pPr>
            <a:r>
              <a:rPr lang="en-GB" sz="1050" b="1" dirty="0"/>
              <a:t>Senior Athlete Voice</a:t>
            </a:r>
          </a:p>
          <a:p>
            <a:pPr>
              <a:spcBef>
                <a:spcPts val="550"/>
              </a:spcBef>
            </a:pPr>
            <a:r>
              <a:rPr lang="en-GB" sz="1050" b="1" dirty="0"/>
              <a:t>Chair:</a:t>
            </a:r>
            <a:r>
              <a:rPr lang="en-GB" sz="1050" dirty="0"/>
              <a:t> Bernie Jones</a:t>
            </a:r>
          </a:p>
          <a:p>
            <a:pPr>
              <a:spcBef>
                <a:spcPts val="550"/>
              </a:spcBef>
            </a:pPr>
            <a:r>
              <a:rPr lang="en-GB" sz="1050" b="1" dirty="0"/>
              <a:t>Secretary: </a:t>
            </a:r>
            <a:r>
              <a:rPr lang="en-GB" sz="1050" dirty="0"/>
              <a:t>Jacqueline Brace</a:t>
            </a:r>
          </a:p>
          <a:p>
            <a:pPr>
              <a:spcBef>
                <a:spcPts val="550"/>
              </a:spcBef>
            </a:pPr>
            <a:endParaRPr lang="en-GB" sz="10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3213B8-ACBD-43DA-CCC6-08B3007B09A3}"/>
              </a:ext>
            </a:extLst>
          </p:cNvPr>
          <p:cNvSpPr txBox="1"/>
          <p:nvPr/>
        </p:nvSpPr>
        <p:spPr>
          <a:xfrm>
            <a:off x="151874" y="5860177"/>
            <a:ext cx="2629989" cy="5770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Commercial Sub-Group</a:t>
            </a:r>
          </a:p>
          <a:p>
            <a:r>
              <a:rPr lang="en-GB" sz="1050" b="1" dirty="0"/>
              <a:t>Chair: </a:t>
            </a:r>
            <a:r>
              <a:rPr lang="en-GB" sz="1050" dirty="0"/>
              <a:t>Jonathan Ford</a:t>
            </a:r>
          </a:p>
          <a:p>
            <a:r>
              <a:rPr lang="en-GB" sz="1050" b="1" dirty="0"/>
              <a:t>Secretary: </a:t>
            </a:r>
            <a:r>
              <a:rPr lang="en-GB" sz="1050" dirty="0"/>
              <a:t>Jozie Postles</a:t>
            </a:r>
          </a:p>
        </p:txBody>
      </p:sp>
    </p:spTree>
    <p:extLst>
      <p:ext uri="{BB962C8B-B14F-4D97-AF65-F5344CB8AC3E}">
        <p14:creationId xmlns:p14="http://schemas.microsoft.com/office/powerpoint/2010/main" val="104932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d69244-a586-4748-8e4f-588a58182c19">
      <Terms xmlns="http://schemas.microsoft.com/office/infopath/2007/PartnerControls"/>
    </lcf76f155ced4ddcb4097134ff3c332f>
    <TaxCatchAll xmlns="1606e16a-794b-496f-8d8b-c872672c47a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4E81AD1D207A48A410BA5D4BB03689" ma:contentTypeVersion="17" ma:contentTypeDescription="Create a new document." ma:contentTypeScope="" ma:versionID="5b1cf68cd8133fb497d9458f18a12eaa">
  <xsd:schema xmlns:xsd="http://www.w3.org/2001/XMLSchema" xmlns:xs="http://www.w3.org/2001/XMLSchema" xmlns:p="http://schemas.microsoft.com/office/2006/metadata/properties" xmlns:ns2="17d69244-a586-4748-8e4f-588a58182c19" xmlns:ns3="1606e16a-794b-496f-8d8b-c872672c47aa" targetNamespace="http://schemas.microsoft.com/office/2006/metadata/properties" ma:root="true" ma:fieldsID="c96ae5446e46f6d981808ccb79c1efc1" ns2:_="" ns3:_="">
    <xsd:import namespace="17d69244-a586-4748-8e4f-588a58182c19"/>
    <xsd:import namespace="1606e16a-794b-496f-8d8b-c872672c47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69244-a586-4748-8e4f-588a58182c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f844e07-fd4e-4914-af2d-3515848b02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6e16a-794b-496f-8d8b-c872672c47a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3ff2c63-216c-481c-ad85-5ccc2a27845d}" ma:internalName="TaxCatchAll" ma:showField="CatchAllData" ma:web="1606e16a-794b-496f-8d8b-c872672c47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AE97AB-6121-4321-A4C7-002F84FB7EDE}">
  <ds:schemaRefs>
    <ds:schemaRef ds:uri="http://schemas.microsoft.com/office/infopath/2007/PartnerControls"/>
    <ds:schemaRef ds:uri="17d69244-a586-4748-8e4f-588a58182c19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1606e16a-794b-496f-8d8b-c872672c47aa"/>
    <ds:schemaRef ds:uri="http://purl.org/dc/dcmitype/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550CF0C-2593-4636-B515-82112D1883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038B20-0CF1-4BF6-9605-214488C72E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d69244-a586-4748-8e4f-588a58182c19"/>
    <ds:schemaRef ds:uri="1606e16a-794b-496f-8d8b-c872672c47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3055</TotalTime>
  <Words>293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Cartlidge</dc:creator>
  <cp:lastModifiedBy>Eleanor Cartlidge</cp:lastModifiedBy>
  <cp:revision>4</cp:revision>
  <dcterms:created xsi:type="dcterms:W3CDTF">2022-12-14T09:47:44Z</dcterms:created>
  <dcterms:modified xsi:type="dcterms:W3CDTF">2024-11-19T13:51:59Z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0x010100ED4E81AD1D207A48A410BA5D4BB03689</vt:lpwstr>
  </property>
  <property fmtid="{D5CDD505-2E9C-101B-9397-08002B2CF9AE}" pid="3" name="MediaServiceImageTags">
    <vt:lpwstr/>
  </property>
</Properties>
</file>